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173731-5D36-4DC6-AE52-83BBBE7498D2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F19835-6831-4BE4-B666-ED7912CEA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4F008-2AA1-459F-8DB9-6DE2FA137645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1203-4A0F-4DF5-ACEF-70CBE68AA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3150-39BD-4332-922C-CBB6A8BAB6E8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256C-DC8A-4428-9C6C-E175D634A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D7D9-926E-4D88-9E4E-1E261CC6C40A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8C918-EEC9-465B-8385-73C894491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8E7F82-993A-4734-8415-FF93490D7120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BB9B85-1FCD-404E-8D77-F1C981676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C211-318C-4069-BFD2-88B61E211320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0D4EA-497B-4BFF-A353-D47AEA585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B7717-75D9-48D2-928B-2FF381107A6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7A6D-0599-4AF4-A027-F0289BFD6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0CBB-C80C-40CE-951A-6D55A9CD98A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22E6-E0BC-476D-8B1E-B3091F5F9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FC7CFC-B1DF-46F6-A594-A2A152D330DA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7DACEA-4056-4184-9982-37E44BC2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1DCF-8724-481E-87B0-926B92E5622A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3A60-9099-46A2-A8ED-B69ABA3A4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A25D91-0F47-46DD-8DB9-C2E5D5E6D154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95F5E7-45F0-425E-AE21-28B98807A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420A92-3FDC-42D3-9133-EF1ABBC5E496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FC666F-196B-44FA-9124-1DC258AAA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628775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Профессиональные объединения педагогов</a:t>
            </a:r>
            <a:endParaRPr lang="ru-RU" dirty="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467225" y="4508500"/>
            <a:ext cx="4184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>
                <a:latin typeface="Verdana" pitchFamily="34" charset="0"/>
              </a:rPr>
              <a:t>Составила: старший воспитатель</a:t>
            </a:r>
          </a:p>
          <a:p>
            <a:pPr algn="r"/>
            <a:r>
              <a:rPr lang="ru-RU">
                <a:latin typeface="Verdana" pitchFamily="34" charset="0"/>
              </a:rPr>
              <a:t>          Полохова В.Ю.</a:t>
            </a:r>
          </a:p>
          <a:p>
            <a:pPr algn="r"/>
            <a:endParaRPr lang="ru-RU">
              <a:latin typeface="Verdana" pitchFamily="34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4143375" y="6021388"/>
            <a:ext cx="72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Verdana" pitchFamily="34" charset="0"/>
              </a:rPr>
              <a:t>Тангуй </a:t>
            </a:r>
          </a:p>
          <a:p>
            <a:pPr algn="ctr"/>
            <a:r>
              <a:rPr lang="ru-RU" sz="1400">
                <a:latin typeface="Verdana" pitchFamily="34" charset="0"/>
              </a:rPr>
              <a:t>2014</a:t>
            </a:r>
          </a:p>
        </p:txBody>
      </p:sp>
      <p:pic>
        <p:nvPicPr>
          <p:cNvPr id="13317" name="Picture 5" descr="images (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300663"/>
            <a:ext cx="1655762" cy="115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Клуб педагогов по увлечению</a:t>
            </a:r>
          </a:p>
          <a:p>
            <a:pPr marL="0" indent="0" algn="ctr">
              <a:buFont typeface="Wingdings 2" pitchFamily="18" charset="2"/>
              <a:buNone/>
            </a:pPr>
            <a:endParaRPr lang="ru-RU" sz="32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Добровольное, неформальное объединение , возникающее по инициативе какого – то энергичного педагога, обладаю щего лидерскими качествами. (может быть образовано как педагогами, так и членами их семей)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Клубы могут различной направленности( клуб любителей фантастики, клуб русской песни и др.)</a:t>
            </a:r>
          </a:p>
        </p:txBody>
      </p:sp>
      <p:pic>
        <p:nvPicPr>
          <p:cNvPr id="22531" name="Picture 3" descr="images (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508500"/>
            <a:ext cx="2663825" cy="186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503238" y="1557338"/>
            <a:ext cx="8183562" cy="3160712"/>
          </a:xfrm>
        </p:spPr>
        <p:txBody>
          <a:bodyPr/>
          <a:lstStyle/>
          <a:p>
            <a:r>
              <a:rPr lang="ru-RU" u="sng" smtClean="0">
                <a:latin typeface="Calibri" pitchFamily="34" charset="0"/>
              </a:rPr>
              <a:t>Профессиональные  объединения </a:t>
            </a:r>
            <a:r>
              <a:rPr lang="ru-RU" smtClean="0">
                <a:latin typeface="Calibri" pitchFamily="34" charset="0"/>
              </a:rPr>
              <a:t>создаются для повышения профессиональной компетентности педагогов ,для разработки программ развития учреждения ,подготовки программ, экспериментов и других управленческих задач.</a:t>
            </a:r>
          </a:p>
        </p:txBody>
      </p:sp>
      <p:pic>
        <p:nvPicPr>
          <p:cNvPr id="14340" name="Picture 4" descr="images (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652963"/>
            <a:ext cx="2592387" cy="18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Виды профессиональных объединений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773238"/>
            <a:ext cx="7200900" cy="36718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Школа профессионального мастерства 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Школа передового педагогического опыта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Педагогическая мастерская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Творческая группа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Временный научно-исследовательский коллектив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Внутренний экспертный совет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alibri" pitchFamily="34" charset="0"/>
              </a:rPr>
              <a:t>Клуб педагогов по увлечению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7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Школа профессионального мастерства 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Школа высшего педагогического мастерства (в рамках этой школы изучаются , отрабатываются самые сложные вопросы развития образования ,такие как создание радикальных инноваций)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Школа совершенствования педагогического мастерства (план работы основан на изучении затруднений педагогов)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Школа становления молодого педагога (в основном изучается технология современного занятия в ДОУ и связанные с этим проблемы)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Группа повышенного внимания администрации (осуществляются меры по обучению педагогов ключевым профессиональным умениям) существует символически</a:t>
            </a:r>
          </a:p>
          <a:p>
            <a:pPr marL="0" indent="0">
              <a:lnSpc>
                <a:spcPct val="150000"/>
              </a:lnSpc>
              <a:buFont typeface="Arial" charset="0"/>
              <a:buChar char="•"/>
            </a:pPr>
            <a:endParaRPr lang="ru-RU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32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Школа передового педагогического опыта</a:t>
            </a: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Данная форма может существовать в двух вариантах:</a:t>
            </a:r>
          </a:p>
          <a:p>
            <a:pPr marL="0" indent="0">
              <a:lnSpc>
                <a:spcPct val="140000"/>
              </a:lnSpc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1.Достаточно многочисленное объединение педагогов (опытный педагог собирает вокруг себя желающих заимствовать идеи его опыта)</a:t>
            </a:r>
          </a:p>
          <a:p>
            <a:pPr marL="0" indent="0">
              <a:lnSpc>
                <a:spcPct val="140000"/>
              </a:lnSpc>
              <a:buFont typeface="Wingdings 2" pitchFamily="18" charset="2"/>
              <a:buNone/>
            </a:pPr>
            <a:endParaRPr lang="ru-RU" sz="2400" smtClean="0">
              <a:latin typeface="Calibri" pitchFamily="34" charset="0"/>
            </a:endParaRPr>
          </a:p>
          <a:p>
            <a:pPr marL="0" indent="0">
              <a:lnSpc>
                <a:spcPct val="140000"/>
              </a:lnSpc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2. Индивидуальное наставничество (сотрудничество двух педагогов – опытного и начинающего)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692150"/>
            <a:ext cx="8183563" cy="4187825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Педагогическая мастерская</a:t>
            </a:r>
          </a:p>
          <a:p>
            <a:pPr marL="0" indent="0" algn="ctr">
              <a:buFont typeface="Wingdings 2" pitchFamily="18" charset="2"/>
              <a:buNone/>
            </a:pPr>
            <a:endParaRPr lang="ru-RU" sz="32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- это средство передачи педагогом – мастером концептуальной и практической сторон своей педагогической системы.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 Мастер показывает и комментирует приемы работы, учащиеся пробуют выполнить действия самостоятельно.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Группы для участия в работе педагогической мастерской не могут быть большими.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Творческая группа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- это добровольное , нередко стихийно возникающее содружество нескольких педагогов ,действующее до тех пор , пока не исчерпается необходимость взаимного профессионального общения.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u="sng" smtClean="0">
                <a:latin typeface="Calibri" pitchFamily="34" charset="0"/>
              </a:rPr>
              <a:t>Основания , на которых педагоги объединяются в группу: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Единство интереса к проблеме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Компенсаторные возможности</a:t>
            </a:r>
          </a:p>
          <a:p>
            <a:pPr marL="0" indent="0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Взаимная симпатия , психологическая совместимость.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Временный научно-исследовательский коллектив</a:t>
            </a:r>
          </a:p>
          <a:p>
            <a:pPr marL="0" indent="0" algn="ctr">
              <a:buFont typeface="Wingdings 2" pitchFamily="18" charset="2"/>
              <a:buNone/>
            </a:pPr>
            <a:endParaRPr lang="ru-RU" sz="12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Создается на определенное время для проектного решения конкретной, большой по значимости и объему задачи. Может иметь научного руководителя или консультанта.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Calibri" pitchFamily="34" charset="0"/>
              </a:rPr>
              <a:t>Данное объединение подготавливает фундаментальные для жизни ДОУ проектные документы, требующие исследовательских умений(годовой план, концепцию развития, программу развития  т.д.)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Внутренний экспертный совет</a:t>
            </a:r>
          </a:p>
          <a:p>
            <a:pPr marL="0" indent="0" algn="ctr">
              <a:buFont typeface="Wingdings 2" pitchFamily="18" charset="2"/>
              <a:buNone/>
            </a:pPr>
            <a:endParaRPr lang="ru-RU" sz="32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1042988" y="1700213"/>
            <a:ext cx="6842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Обеспечивает исследование какого- либо вопроса , требующего специальных знаний , любых разработок педагогов( авторских программ, методических рекомендаций, концепций образовательного процесса ДОУ , квалификационных работ и т.д.)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334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Профессиональные объединения педагогов</vt:lpstr>
      <vt:lpstr>Слайд 2</vt:lpstr>
      <vt:lpstr>Виды профессиональных объединений 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объединения педагогов</dc:title>
  <dc:creator>ПКПКПК</dc:creator>
  <cp:lastModifiedBy>Samsung1</cp:lastModifiedBy>
  <cp:revision>7</cp:revision>
  <dcterms:created xsi:type="dcterms:W3CDTF">2014-08-11T07:44:47Z</dcterms:created>
  <dcterms:modified xsi:type="dcterms:W3CDTF">2014-08-11T16:46:52Z</dcterms:modified>
</cp:coreProperties>
</file>